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9" d="100"/>
          <a:sy n="59" d="100"/>
        </p:scale>
        <p:origin x="710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16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ChangeAspect="1" noMove="1" noResize="1"/>
          </p:cNvGrpSpPr>
          <p:nvPr/>
        </p:nvGrpSpPr>
        <p:grpSpPr>
          <a:xfrm>
            <a:off x="-5338611" y="-3580601"/>
            <a:ext cx="18254511" cy="18874671"/>
            <a:chOff x="0" y="0"/>
            <a:chExt cx="24339348" cy="25166228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4339296" cy="25166193"/>
            </a:xfrm>
            <a:custGeom>
              <a:avLst/>
              <a:gdLst/>
              <a:ahLst/>
              <a:cxnLst/>
              <a:rect l="l" t="t" r="r" b="b"/>
              <a:pathLst>
                <a:path w="24339296" h="25166193">
                  <a:moveTo>
                    <a:pt x="0" y="0"/>
                  </a:moveTo>
                  <a:lnTo>
                    <a:pt x="24339296" y="0"/>
                  </a:lnTo>
                  <a:lnTo>
                    <a:pt x="24339296" y="25166193"/>
                  </a:lnTo>
                  <a:lnTo>
                    <a:pt x="0" y="251661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7941" b="-7941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" name="Group 4"/>
          <p:cNvGrpSpPr>
            <a:grpSpLocks noGrp="1" noUngrp="1" noRot="1" noChangeAspect="1" noMove="1" noResize="1"/>
          </p:cNvGrpSpPr>
          <p:nvPr/>
        </p:nvGrpSpPr>
        <p:grpSpPr>
          <a:xfrm rot="-10582339">
            <a:off x="13386386" y="4389226"/>
            <a:ext cx="7288629" cy="8145602"/>
            <a:chOff x="0" y="0"/>
            <a:chExt cx="9718172" cy="10860802"/>
          </a:xfrm>
        </p:grpSpPr>
        <p:sp>
          <p:nvSpPr>
            <p:cNvPr id="5" name="Freeform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9718167" cy="10860786"/>
            </a:xfrm>
            <a:custGeom>
              <a:avLst/>
              <a:gdLst/>
              <a:ahLst/>
              <a:cxnLst/>
              <a:rect l="l" t="t" r="r" b="b"/>
              <a:pathLst>
                <a:path w="9718167" h="10860786">
                  <a:moveTo>
                    <a:pt x="0" y="0"/>
                  </a:moveTo>
                  <a:lnTo>
                    <a:pt x="9718167" y="0"/>
                  </a:lnTo>
                  <a:lnTo>
                    <a:pt x="9718167" y="10860786"/>
                  </a:lnTo>
                  <a:lnTo>
                    <a:pt x="0" y="10860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3606" b="-3607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0012955" y="9544050"/>
            <a:ext cx="3123036" cy="559545"/>
            <a:chOff x="0" y="0"/>
            <a:chExt cx="3398804" cy="60895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398774" cy="608965"/>
            </a:xfrm>
            <a:custGeom>
              <a:avLst/>
              <a:gdLst/>
              <a:ahLst/>
              <a:cxnLst/>
              <a:rect l="l" t="t" r="r" b="b"/>
              <a:pathLst>
                <a:path w="3398774" h="608965">
                  <a:moveTo>
                    <a:pt x="0" y="0"/>
                  </a:moveTo>
                  <a:lnTo>
                    <a:pt x="3398774" y="0"/>
                  </a:lnTo>
                  <a:lnTo>
                    <a:pt x="3398774" y="608965"/>
                  </a:lnTo>
                  <a:lnTo>
                    <a:pt x="0" y="608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790" b="-788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848225" y="694436"/>
            <a:ext cx="6104408" cy="618832"/>
            <a:chOff x="0" y="0"/>
            <a:chExt cx="8139210" cy="82511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39176" cy="825119"/>
            </a:xfrm>
            <a:custGeom>
              <a:avLst/>
              <a:gdLst/>
              <a:ahLst/>
              <a:cxnLst/>
              <a:rect l="l" t="t" r="r" b="b"/>
              <a:pathLst>
                <a:path w="8139176" h="825119">
                  <a:moveTo>
                    <a:pt x="0" y="0"/>
                  </a:moveTo>
                  <a:lnTo>
                    <a:pt x="8139176" y="0"/>
                  </a:lnTo>
                  <a:lnTo>
                    <a:pt x="8139176" y="825119"/>
                  </a:lnTo>
                  <a:lnTo>
                    <a:pt x="0" y="825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1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88B6FDF-4A40-42E7-B3BF-1168325A9B9B}"/>
              </a:ext>
            </a:extLst>
          </p:cNvPr>
          <p:cNvGrpSpPr/>
          <p:nvPr/>
        </p:nvGrpSpPr>
        <p:grpSpPr>
          <a:xfrm>
            <a:off x="9480760" y="567274"/>
            <a:ext cx="7783354" cy="873161"/>
            <a:chOff x="1556700" y="6845648"/>
            <a:chExt cx="11721674" cy="1314974"/>
          </a:xfrm>
        </p:grpSpPr>
        <p:pic>
          <p:nvPicPr>
            <p:cNvPr id="33" name="Picture 32" descr="A bird flying in the sky&#10;&#10;AI-generated content may be incorrect.">
              <a:extLst>
                <a:ext uri="{FF2B5EF4-FFF2-40B4-BE49-F238E27FC236}">
                  <a16:creationId xmlns:a16="http://schemas.microsoft.com/office/drawing/2014/main" id="{2757B7A1-C83E-0C91-BCC7-642DE6F06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6700" y="6845977"/>
              <a:ext cx="1314317" cy="1314317"/>
            </a:xfrm>
            <a:prstGeom prst="rect">
              <a:avLst/>
            </a:prstGeom>
          </p:spPr>
        </p:pic>
        <p:pic>
          <p:nvPicPr>
            <p:cNvPr id="34" name="Picture 33" descr="A circular image of a farm with windmills and mountains&#10;&#10;AI-generated content may be incorrect.">
              <a:extLst>
                <a:ext uri="{FF2B5EF4-FFF2-40B4-BE49-F238E27FC236}">
                  <a16:creationId xmlns:a16="http://schemas.microsoft.com/office/drawing/2014/main" id="{ED1BA951-8F91-A0F2-EC5C-73280623B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7045" y="6845977"/>
              <a:ext cx="1314974" cy="1314317"/>
            </a:xfrm>
            <a:prstGeom prst="rect">
              <a:avLst/>
            </a:prstGeom>
          </p:spPr>
        </p:pic>
        <p:pic>
          <p:nvPicPr>
            <p:cNvPr id="35" name="Picture 34" descr="A person sitting at a table with a computer and a cat&#10;&#10;AI-generated content may be incorrect.">
              <a:extLst>
                <a:ext uri="{FF2B5EF4-FFF2-40B4-BE49-F238E27FC236}">
                  <a16:creationId xmlns:a16="http://schemas.microsoft.com/office/drawing/2014/main" id="{0AE37D21-C4A2-3D21-860C-4F268ABF79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8047" y="6845977"/>
              <a:ext cx="1314974" cy="1314317"/>
            </a:xfrm>
            <a:prstGeom prst="rect">
              <a:avLst/>
            </a:prstGeom>
          </p:spPr>
        </p:pic>
        <p:pic>
          <p:nvPicPr>
            <p:cNvPr id="36" name="Picture 35" descr="A train going through a tunnel&#10;&#10;AI-generated content may be incorrect.">
              <a:extLst>
                <a:ext uri="{FF2B5EF4-FFF2-40B4-BE49-F238E27FC236}">
                  <a16:creationId xmlns:a16="http://schemas.microsoft.com/office/drawing/2014/main" id="{B26A3945-FBF6-61DA-18DC-CC4868D37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9049" y="6845977"/>
              <a:ext cx="1314974" cy="1314317"/>
            </a:xfrm>
            <a:prstGeom prst="rect">
              <a:avLst/>
            </a:prstGeom>
          </p:spPr>
        </p:pic>
        <p:pic>
          <p:nvPicPr>
            <p:cNvPr id="37" name="Picture 36" descr="A person on a scooter&#10;&#10;AI-generated content may be incorrect.">
              <a:extLst>
                <a:ext uri="{FF2B5EF4-FFF2-40B4-BE49-F238E27FC236}">
                  <a16:creationId xmlns:a16="http://schemas.microsoft.com/office/drawing/2014/main" id="{E0E38A59-E967-5A26-AFFA-D6A2F0105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0051" y="6845977"/>
              <a:ext cx="1314974" cy="1314317"/>
            </a:xfrm>
            <a:prstGeom prst="rect">
              <a:avLst/>
            </a:prstGeom>
          </p:spPr>
        </p:pic>
        <p:pic>
          <p:nvPicPr>
            <p:cNvPr id="38" name="Picture 37" descr="A fish jumping out of a river&#10;&#10;AI-generated content may be incorrect.">
              <a:extLst>
                <a:ext uri="{FF2B5EF4-FFF2-40B4-BE49-F238E27FC236}">
                  <a16:creationId xmlns:a16="http://schemas.microsoft.com/office/drawing/2014/main" id="{491CEC5A-ED45-B532-6A07-D7E395CE81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053" y="6845648"/>
              <a:ext cx="1314317" cy="1314974"/>
            </a:xfrm>
            <a:prstGeom prst="rect">
              <a:avLst/>
            </a:prstGeom>
          </p:spPr>
        </p:pic>
        <p:pic>
          <p:nvPicPr>
            <p:cNvPr id="39" name="Picture 38" descr="A person and person cleaning a river&#10;&#10;AI-generated content may be incorrect.">
              <a:extLst>
                <a:ext uri="{FF2B5EF4-FFF2-40B4-BE49-F238E27FC236}">
                  <a16:creationId xmlns:a16="http://schemas.microsoft.com/office/drawing/2014/main" id="{B37D96F7-10E0-3E35-09BA-D119D882DE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1398" y="6845648"/>
              <a:ext cx="1314974" cy="1314974"/>
            </a:xfrm>
            <a:prstGeom prst="rect">
              <a:avLst/>
            </a:prstGeom>
          </p:spPr>
        </p:pic>
        <p:pic>
          <p:nvPicPr>
            <p:cNvPr id="40" name="Picture 39" descr="A group of cards with pictures of different weather&#10;&#10;AI-generated content may be incorrect.">
              <a:extLst>
                <a:ext uri="{FF2B5EF4-FFF2-40B4-BE49-F238E27FC236}">
                  <a16:creationId xmlns:a16="http://schemas.microsoft.com/office/drawing/2014/main" id="{CA964965-2391-EB86-7A3F-26952C5858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2400" y="6845648"/>
              <a:ext cx="1314974" cy="1314974"/>
            </a:xfrm>
            <a:prstGeom prst="rect">
              <a:avLst/>
            </a:prstGeom>
          </p:spPr>
        </p:pic>
        <p:pic>
          <p:nvPicPr>
            <p:cNvPr id="41" name="Picture 40" descr="A waterfall with rocks and clouds&#10;&#10;AI-generated content may be incorrect.">
              <a:extLst>
                <a:ext uri="{FF2B5EF4-FFF2-40B4-BE49-F238E27FC236}">
                  <a16:creationId xmlns:a16="http://schemas.microsoft.com/office/drawing/2014/main" id="{49DF0157-27D6-B14A-8F4B-F3847538E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63400" y="6845648"/>
              <a:ext cx="1314974" cy="131497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5338611" y="-3580601"/>
            <a:ext cx="18254511" cy="18874671"/>
            <a:chOff x="0" y="0"/>
            <a:chExt cx="24339348" cy="2516622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39296" cy="25166193"/>
            </a:xfrm>
            <a:custGeom>
              <a:avLst/>
              <a:gdLst/>
              <a:ahLst/>
              <a:cxnLst/>
              <a:rect l="l" t="t" r="r" b="b"/>
              <a:pathLst>
                <a:path w="24339296" h="25166193">
                  <a:moveTo>
                    <a:pt x="0" y="0"/>
                  </a:moveTo>
                  <a:lnTo>
                    <a:pt x="24339296" y="0"/>
                  </a:lnTo>
                  <a:lnTo>
                    <a:pt x="24339296" y="25166193"/>
                  </a:lnTo>
                  <a:lnTo>
                    <a:pt x="0" y="251661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7941" b="-7941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0" y="7155976"/>
            <a:ext cx="18790896" cy="4766555"/>
            <a:chOff x="0" y="0"/>
            <a:chExt cx="25054528" cy="635540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5054561" cy="6355461"/>
            </a:xfrm>
            <a:custGeom>
              <a:avLst/>
              <a:gdLst/>
              <a:ahLst/>
              <a:cxnLst/>
              <a:rect l="l" t="t" r="r" b="b"/>
              <a:pathLst>
                <a:path w="25054561" h="6355461">
                  <a:moveTo>
                    <a:pt x="0" y="0"/>
                  </a:moveTo>
                  <a:lnTo>
                    <a:pt x="25054561" y="0"/>
                  </a:lnTo>
                  <a:lnTo>
                    <a:pt x="25054561" y="6355461"/>
                  </a:lnTo>
                  <a:lnTo>
                    <a:pt x="0" y="63554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22" b="-121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6" name="AutoShape 6"/>
          <p:cNvSpPr/>
          <p:nvPr/>
        </p:nvSpPr>
        <p:spPr>
          <a:xfrm rot="4662">
            <a:off x="10012951" y="9534525"/>
            <a:ext cx="7022514" cy="0"/>
          </a:xfrm>
          <a:prstGeom prst="line">
            <a:avLst/>
          </a:prstGeom>
          <a:ln w="9525" cap="rnd">
            <a:solidFill>
              <a:srgbClr val="4472C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848225" y="694436"/>
            <a:ext cx="6104408" cy="618832"/>
            <a:chOff x="0" y="0"/>
            <a:chExt cx="8139210" cy="82511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39176" cy="825119"/>
            </a:xfrm>
            <a:custGeom>
              <a:avLst/>
              <a:gdLst/>
              <a:ahLst/>
              <a:cxnLst/>
              <a:rect l="l" t="t" r="r" b="b"/>
              <a:pathLst>
                <a:path w="8139176" h="825119">
                  <a:moveTo>
                    <a:pt x="0" y="0"/>
                  </a:moveTo>
                  <a:lnTo>
                    <a:pt x="8139176" y="0"/>
                  </a:lnTo>
                  <a:lnTo>
                    <a:pt x="8139176" y="825119"/>
                  </a:lnTo>
                  <a:lnTo>
                    <a:pt x="0" y="825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1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0D4C4D7-10DD-59A0-7154-470736B1A31E}"/>
              </a:ext>
            </a:extLst>
          </p:cNvPr>
          <p:cNvGrpSpPr/>
          <p:nvPr/>
        </p:nvGrpSpPr>
        <p:grpSpPr>
          <a:xfrm>
            <a:off x="9480760" y="567274"/>
            <a:ext cx="7783354" cy="873161"/>
            <a:chOff x="1556700" y="6845648"/>
            <a:chExt cx="11721674" cy="1314974"/>
          </a:xfrm>
        </p:grpSpPr>
        <p:pic>
          <p:nvPicPr>
            <p:cNvPr id="22" name="Picture 21" descr="A bird flying in the sky&#10;&#10;AI-generated content may be incorrect.">
              <a:extLst>
                <a:ext uri="{FF2B5EF4-FFF2-40B4-BE49-F238E27FC236}">
                  <a16:creationId xmlns:a16="http://schemas.microsoft.com/office/drawing/2014/main" id="{BF41D123-DC0A-E58A-E92A-B68F006118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6700" y="6845977"/>
              <a:ext cx="1314317" cy="1314317"/>
            </a:xfrm>
            <a:prstGeom prst="rect">
              <a:avLst/>
            </a:prstGeom>
          </p:spPr>
        </p:pic>
        <p:pic>
          <p:nvPicPr>
            <p:cNvPr id="23" name="Picture 22" descr="A circular image of a farm with windmills and mountains&#10;&#10;AI-generated content may be incorrect.">
              <a:extLst>
                <a:ext uri="{FF2B5EF4-FFF2-40B4-BE49-F238E27FC236}">
                  <a16:creationId xmlns:a16="http://schemas.microsoft.com/office/drawing/2014/main" id="{9C67104A-495A-8003-373B-AFC5C31334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7045" y="6845977"/>
              <a:ext cx="1314974" cy="1314317"/>
            </a:xfrm>
            <a:prstGeom prst="rect">
              <a:avLst/>
            </a:prstGeom>
          </p:spPr>
        </p:pic>
        <p:pic>
          <p:nvPicPr>
            <p:cNvPr id="24" name="Picture 23" descr="A person sitting at a table with a computer and a cat&#10;&#10;AI-generated content may be incorrect.">
              <a:extLst>
                <a:ext uri="{FF2B5EF4-FFF2-40B4-BE49-F238E27FC236}">
                  <a16:creationId xmlns:a16="http://schemas.microsoft.com/office/drawing/2014/main" id="{4EDE898A-7E9D-F807-2928-2950D55A11C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8047" y="6845977"/>
              <a:ext cx="1314974" cy="1314317"/>
            </a:xfrm>
            <a:prstGeom prst="rect">
              <a:avLst/>
            </a:prstGeom>
          </p:spPr>
        </p:pic>
        <p:pic>
          <p:nvPicPr>
            <p:cNvPr id="25" name="Picture 24" descr="A train going through a tunnel&#10;&#10;AI-generated content may be incorrect.">
              <a:extLst>
                <a:ext uri="{FF2B5EF4-FFF2-40B4-BE49-F238E27FC236}">
                  <a16:creationId xmlns:a16="http://schemas.microsoft.com/office/drawing/2014/main" id="{215A96F3-A2C8-31B4-BD7D-6007B130E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9049" y="6845977"/>
              <a:ext cx="1314974" cy="1314317"/>
            </a:xfrm>
            <a:prstGeom prst="rect">
              <a:avLst/>
            </a:prstGeom>
          </p:spPr>
        </p:pic>
        <p:pic>
          <p:nvPicPr>
            <p:cNvPr id="26" name="Picture 25" descr="A person on a scooter&#10;&#10;AI-generated content may be incorrect.">
              <a:extLst>
                <a:ext uri="{FF2B5EF4-FFF2-40B4-BE49-F238E27FC236}">
                  <a16:creationId xmlns:a16="http://schemas.microsoft.com/office/drawing/2014/main" id="{D8DC814E-381D-27CF-A3A2-7116EB811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0051" y="6845977"/>
              <a:ext cx="1314974" cy="1314317"/>
            </a:xfrm>
            <a:prstGeom prst="rect">
              <a:avLst/>
            </a:prstGeom>
          </p:spPr>
        </p:pic>
        <p:pic>
          <p:nvPicPr>
            <p:cNvPr id="27" name="Picture 26" descr="A fish jumping out of a river&#10;&#10;AI-generated content may be incorrect.">
              <a:extLst>
                <a:ext uri="{FF2B5EF4-FFF2-40B4-BE49-F238E27FC236}">
                  <a16:creationId xmlns:a16="http://schemas.microsoft.com/office/drawing/2014/main" id="{49AE7E49-2D3C-47B0-6137-E65F9DC12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053" y="6845648"/>
              <a:ext cx="1314317" cy="1314974"/>
            </a:xfrm>
            <a:prstGeom prst="rect">
              <a:avLst/>
            </a:prstGeom>
          </p:spPr>
        </p:pic>
        <p:pic>
          <p:nvPicPr>
            <p:cNvPr id="28" name="Picture 27" descr="A person and person cleaning a river&#10;&#10;AI-generated content may be incorrect.">
              <a:extLst>
                <a:ext uri="{FF2B5EF4-FFF2-40B4-BE49-F238E27FC236}">
                  <a16:creationId xmlns:a16="http://schemas.microsoft.com/office/drawing/2014/main" id="{6B8A65E2-4EC3-8B12-4D92-2C2F4D94E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1398" y="6845648"/>
              <a:ext cx="1314974" cy="1314974"/>
            </a:xfrm>
            <a:prstGeom prst="rect">
              <a:avLst/>
            </a:prstGeom>
          </p:spPr>
        </p:pic>
        <p:pic>
          <p:nvPicPr>
            <p:cNvPr id="29" name="Picture 28" descr="A group of cards with pictures of different weather&#10;&#10;AI-generated content may be incorrect.">
              <a:extLst>
                <a:ext uri="{FF2B5EF4-FFF2-40B4-BE49-F238E27FC236}">
                  <a16:creationId xmlns:a16="http://schemas.microsoft.com/office/drawing/2014/main" id="{4D1894C6-12BD-FB15-997D-BA512A67A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2400" y="6845648"/>
              <a:ext cx="1314974" cy="1314974"/>
            </a:xfrm>
            <a:prstGeom prst="rect">
              <a:avLst/>
            </a:prstGeom>
          </p:spPr>
        </p:pic>
        <p:pic>
          <p:nvPicPr>
            <p:cNvPr id="30" name="Picture 29" descr="A waterfall with rocks and clouds&#10;&#10;AI-generated content may be incorrect.">
              <a:extLst>
                <a:ext uri="{FF2B5EF4-FFF2-40B4-BE49-F238E27FC236}">
                  <a16:creationId xmlns:a16="http://schemas.microsoft.com/office/drawing/2014/main" id="{CEC86375-401D-2845-BE03-9D3018BED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63400" y="6845648"/>
              <a:ext cx="1314974" cy="131497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5338611" y="-3580601"/>
            <a:ext cx="18254511" cy="18874671"/>
            <a:chOff x="0" y="0"/>
            <a:chExt cx="24339348" cy="2516622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39296" cy="25166193"/>
            </a:xfrm>
            <a:custGeom>
              <a:avLst/>
              <a:gdLst/>
              <a:ahLst/>
              <a:cxnLst/>
              <a:rect l="l" t="t" r="r" b="b"/>
              <a:pathLst>
                <a:path w="24339296" h="25166193">
                  <a:moveTo>
                    <a:pt x="0" y="0"/>
                  </a:moveTo>
                  <a:lnTo>
                    <a:pt x="24339296" y="0"/>
                  </a:lnTo>
                  <a:lnTo>
                    <a:pt x="24339296" y="25166193"/>
                  </a:lnTo>
                  <a:lnTo>
                    <a:pt x="0" y="251661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7941" b="-7941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 rot="-10582339">
            <a:off x="13386386" y="4389226"/>
            <a:ext cx="7288629" cy="8145602"/>
            <a:chOff x="0" y="0"/>
            <a:chExt cx="9718172" cy="1086080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718167" cy="10860786"/>
            </a:xfrm>
            <a:custGeom>
              <a:avLst/>
              <a:gdLst/>
              <a:ahLst/>
              <a:cxnLst/>
              <a:rect l="l" t="t" r="r" b="b"/>
              <a:pathLst>
                <a:path w="9718167" h="10860786">
                  <a:moveTo>
                    <a:pt x="0" y="0"/>
                  </a:moveTo>
                  <a:lnTo>
                    <a:pt x="9718167" y="0"/>
                  </a:lnTo>
                  <a:lnTo>
                    <a:pt x="9718167" y="10860786"/>
                  </a:lnTo>
                  <a:lnTo>
                    <a:pt x="0" y="10860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3606" b="-3607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457604" y="201567"/>
            <a:ext cx="8686396" cy="2010349"/>
            <a:chOff x="0" y="0"/>
            <a:chExt cx="11581862" cy="268046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581892" cy="2680462"/>
            </a:xfrm>
            <a:custGeom>
              <a:avLst/>
              <a:gdLst/>
              <a:ahLst/>
              <a:cxnLst/>
              <a:rect l="l" t="t" r="r" b="b"/>
              <a:pathLst>
                <a:path w="11581892" h="2680462">
                  <a:moveTo>
                    <a:pt x="0" y="0"/>
                  </a:moveTo>
                  <a:lnTo>
                    <a:pt x="11581892" y="0"/>
                  </a:lnTo>
                  <a:lnTo>
                    <a:pt x="11581892" y="2680462"/>
                  </a:lnTo>
                  <a:lnTo>
                    <a:pt x="0" y="26804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7" b="-17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809296" y="1627185"/>
            <a:ext cx="16454782" cy="7419777"/>
            <a:chOff x="0" y="0"/>
            <a:chExt cx="21939710" cy="98930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939758" cy="9893046"/>
            </a:xfrm>
            <a:custGeom>
              <a:avLst/>
              <a:gdLst/>
              <a:ahLst/>
              <a:cxnLst/>
              <a:rect l="l" t="t" r="r" b="b"/>
              <a:pathLst>
                <a:path w="21939758" h="9893046">
                  <a:moveTo>
                    <a:pt x="0" y="0"/>
                  </a:moveTo>
                  <a:lnTo>
                    <a:pt x="21939758" y="0"/>
                  </a:lnTo>
                  <a:lnTo>
                    <a:pt x="21939758" y="9893046"/>
                  </a:lnTo>
                  <a:lnTo>
                    <a:pt x="0" y="98930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137" r="-2137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6" name="AutoShape 6"/>
          <p:cNvSpPr/>
          <p:nvPr/>
        </p:nvSpPr>
        <p:spPr>
          <a:xfrm rot="4662">
            <a:off x="10012951" y="9534525"/>
            <a:ext cx="7022514" cy="0"/>
          </a:xfrm>
          <a:prstGeom prst="line">
            <a:avLst/>
          </a:prstGeom>
          <a:ln w="9525" cap="rnd">
            <a:solidFill>
              <a:srgbClr val="4472C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0012955" y="9544050"/>
            <a:ext cx="3256992" cy="583546"/>
            <a:chOff x="0" y="0"/>
            <a:chExt cx="3398804" cy="60895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398774" cy="608965"/>
            </a:xfrm>
            <a:custGeom>
              <a:avLst/>
              <a:gdLst/>
              <a:ahLst/>
              <a:cxnLst/>
              <a:rect l="l" t="t" r="r" b="b"/>
              <a:pathLst>
                <a:path w="3398774" h="608965">
                  <a:moveTo>
                    <a:pt x="0" y="0"/>
                  </a:moveTo>
                  <a:lnTo>
                    <a:pt x="3398774" y="0"/>
                  </a:lnTo>
                  <a:lnTo>
                    <a:pt x="3398774" y="608965"/>
                  </a:lnTo>
                  <a:lnTo>
                    <a:pt x="0" y="608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790" b="-788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7345382">
            <a:off x="13097766" y="5069894"/>
            <a:ext cx="8068299" cy="6723582"/>
            <a:chOff x="0" y="0"/>
            <a:chExt cx="10757732" cy="896477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757789" cy="8964803"/>
            </a:xfrm>
            <a:custGeom>
              <a:avLst/>
              <a:gdLst/>
              <a:ahLst/>
              <a:cxnLst/>
              <a:rect l="l" t="t" r="r" b="b"/>
              <a:pathLst>
                <a:path w="10757789" h="8964803">
                  <a:moveTo>
                    <a:pt x="0" y="0"/>
                  </a:moveTo>
                  <a:lnTo>
                    <a:pt x="10757789" y="0"/>
                  </a:lnTo>
                  <a:lnTo>
                    <a:pt x="10757789" y="8964803"/>
                  </a:lnTo>
                  <a:lnTo>
                    <a:pt x="0" y="89648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3" b="-3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848225" y="694436"/>
            <a:ext cx="6104408" cy="618832"/>
            <a:chOff x="0" y="0"/>
            <a:chExt cx="8139210" cy="82511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39176" cy="825119"/>
            </a:xfrm>
            <a:custGeom>
              <a:avLst/>
              <a:gdLst/>
              <a:ahLst/>
              <a:cxnLst/>
              <a:rect l="l" t="t" r="r" b="b"/>
              <a:pathLst>
                <a:path w="8139176" h="825119">
                  <a:moveTo>
                    <a:pt x="0" y="0"/>
                  </a:moveTo>
                  <a:lnTo>
                    <a:pt x="8139176" y="0"/>
                  </a:lnTo>
                  <a:lnTo>
                    <a:pt x="8139176" y="825119"/>
                  </a:lnTo>
                  <a:lnTo>
                    <a:pt x="0" y="825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b="1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416D7C0-0290-E352-35FB-C9E71FCD83A6}"/>
              </a:ext>
            </a:extLst>
          </p:cNvPr>
          <p:cNvGrpSpPr/>
          <p:nvPr/>
        </p:nvGrpSpPr>
        <p:grpSpPr>
          <a:xfrm>
            <a:off x="9480760" y="567274"/>
            <a:ext cx="7783354" cy="873161"/>
            <a:chOff x="1556700" y="6845648"/>
            <a:chExt cx="11721674" cy="1314974"/>
          </a:xfrm>
        </p:grpSpPr>
        <p:pic>
          <p:nvPicPr>
            <p:cNvPr id="14" name="Picture 13" descr="A bird flying in the sky&#10;&#10;AI-generated content may be incorrect.">
              <a:extLst>
                <a:ext uri="{FF2B5EF4-FFF2-40B4-BE49-F238E27FC236}">
                  <a16:creationId xmlns:a16="http://schemas.microsoft.com/office/drawing/2014/main" id="{A3804161-74AB-CD13-B12D-C62BB505A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6700" y="6845977"/>
              <a:ext cx="1314317" cy="1314317"/>
            </a:xfrm>
            <a:prstGeom prst="rect">
              <a:avLst/>
            </a:prstGeom>
          </p:spPr>
        </p:pic>
        <p:pic>
          <p:nvPicPr>
            <p:cNvPr id="15" name="Picture 14" descr="A circular image of a farm with windmills and mountains&#10;&#10;AI-generated content may be incorrect.">
              <a:extLst>
                <a:ext uri="{FF2B5EF4-FFF2-40B4-BE49-F238E27FC236}">
                  <a16:creationId xmlns:a16="http://schemas.microsoft.com/office/drawing/2014/main" id="{CE11A5AE-3E80-17B7-8ED9-104FD06A9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7045" y="6845977"/>
              <a:ext cx="1314974" cy="1314317"/>
            </a:xfrm>
            <a:prstGeom prst="rect">
              <a:avLst/>
            </a:prstGeom>
          </p:spPr>
        </p:pic>
        <p:pic>
          <p:nvPicPr>
            <p:cNvPr id="16" name="Picture 15" descr="A person sitting at a table with a computer and a cat&#10;&#10;AI-generated content may be incorrect.">
              <a:extLst>
                <a:ext uri="{FF2B5EF4-FFF2-40B4-BE49-F238E27FC236}">
                  <a16:creationId xmlns:a16="http://schemas.microsoft.com/office/drawing/2014/main" id="{4ECDCEDB-E200-AC3D-66A4-748DD6527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8047" y="6845977"/>
              <a:ext cx="1314974" cy="1314317"/>
            </a:xfrm>
            <a:prstGeom prst="rect">
              <a:avLst/>
            </a:prstGeom>
          </p:spPr>
        </p:pic>
        <p:pic>
          <p:nvPicPr>
            <p:cNvPr id="17" name="Picture 16" descr="A train going through a tunnel&#10;&#10;AI-generated content may be incorrect.">
              <a:extLst>
                <a:ext uri="{FF2B5EF4-FFF2-40B4-BE49-F238E27FC236}">
                  <a16:creationId xmlns:a16="http://schemas.microsoft.com/office/drawing/2014/main" id="{08E0CDF2-C5AD-BE38-2298-E4D2B819B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9049" y="6845977"/>
              <a:ext cx="1314974" cy="1314317"/>
            </a:xfrm>
            <a:prstGeom prst="rect">
              <a:avLst/>
            </a:prstGeom>
          </p:spPr>
        </p:pic>
        <p:pic>
          <p:nvPicPr>
            <p:cNvPr id="18" name="Picture 17" descr="A person on a scooter&#10;&#10;AI-generated content may be incorrect.">
              <a:extLst>
                <a:ext uri="{FF2B5EF4-FFF2-40B4-BE49-F238E27FC236}">
                  <a16:creationId xmlns:a16="http://schemas.microsoft.com/office/drawing/2014/main" id="{8A15BDC7-99E0-8064-0B29-B6095E7B8A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0051" y="6845977"/>
              <a:ext cx="1314974" cy="1314317"/>
            </a:xfrm>
            <a:prstGeom prst="rect">
              <a:avLst/>
            </a:prstGeom>
          </p:spPr>
        </p:pic>
        <p:pic>
          <p:nvPicPr>
            <p:cNvPr id="19" name="Picture 18" descr="A fish jumping out of a river&#10;&#10;AI-generated content may be incorrect.">
              <a:extLst>
                <a:ext uri="{FF2B5EF4-FFF2-40B4-BE49-F238E27FC236}">
                  <a16:creationId xmlns:a16="http://schemas.microsoft.com/office/drawing/2014/main" id="{3EED71C5-C19E-2A1B-5D46-715D11025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053" y="6845648"/>
              <a:ext cx="1314317" cy="1314974"/>
            </a:xfrm>
            <a:prstGeom prst="rect">
              <a:avLst/>
            </a:prstGeom>
          </p:spPr>
        </p:pic>
        <p:pic>
          <p:nvPicPr>
            <p:cNvPr id="20" name="Picture 19" descr="A person and person cleaning a river&#10;&#10;AI-generated content may be incorrect.">
              <a:extLst>
                <a:ext uri="{FF2B5EF4-FFF2-40B4-BE49-F238E27FC236}">
                  <a16:creationId xmlns:a16="http://schemas.microsoft.com/office/drawing/2014/main" id="{7478F651-B5CE-76EC-88A8-7DF000EB71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1398" y="6845648"/>
              <a:ext cx="1314974" cy="1314974"/>
            </a:xfrm>
            <a:prstGeom prst="rect">
              <a:avLst/>
            </a:prstGeom>
          </p:spPr>
        </p:pic>
        <p:pic>
          <p:nvPicPr>
            <p:cNvPr id="21" name="Picture 20" descr="A group of cards with pictures of different weather&#10;&#10;AI-generated content may be incorrect.">
              <a:extLst>
                <a:ext uri="{FF2B5EF4-FFF2-40B4-BE49-F238E27FC236}">
                  <a16:creationId xmlns:a16="http://schemas.microsoft.com/office/drawing/2014/main" id="{1B3A880A-9FFF-D34D-BB00-1C90830D1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2400" y="6845648"/>
              <a:ext cx="1314974" cy="1314974"/>
            </a:xfrm>
            <a:prstGeom prst="rect">
              <a:avLst/>
            </a:prstGeom>
          </p:spPr>
        </p:pic>
        <p:pic>
          <p:nvPicPr>
            <p:cNvPr id="22" name="Picture 21" descr="A waterfall with rocks and clouds&#10;&#10;AI-generated content may be incorrect.">
              <a:extLst>
                <a:ext uri="{FF2B5EF4-FFF2-40B4-BE49-F238E27FC236}">
                  <a16:creationId xmlns:a16="http://schemas.microsoft.com/office/drawing/2014/main" id="{EC08E75C-273B-890F-C556-D143EFEDE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63400" y="6845648"/>
              <a:ext cx="1314974" cy="131497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0</Words>
  <Application>Microsoft Office PowerPoint</Application>
  <PresentationFormat>Custom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template EUSALP.</dc:title>
  <dc:creator>MARTIN Noé</dc:creator>
  <cp:lastModifiedBy>MARTIN Noé</cp:lastModifiedBy>
  <cp:revision>2</cp:revision>
  <dcterms:created xsi:type="dcterms:W3CDTF">2006-08-16T00:00:00Z</dcterms:created>
  <dcterms:modified xsi:type="dcterms:W3CDTF">2025-10-17T09:12:25Z</dcterms:modified>
  <dc:identifier>DAGx0f-3YVg</dc:identifier>
</cp:coreProperties>
</file>